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2" r:id="rId26"/>
    <p:sldId id="373" r:id="rId27"/>
    <p:sldId id="374" r:id="rId28"/>
    <p:sldId id="377" r:id="rId29"/>
    <p:sldId id="375" r:id="rId30"/>
    <p:sldId id="376"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6" d="100"/>
          <a:sy n="86" d="100"/>
        </p:scale>
        <p:origin x="562" y="77"/>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9/18/2022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9/18/2022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9/18/2022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9/18/2022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MSIPCMContentMarking" descr="{&quot;HashCode&quot;:41697274,&quot;Placement&quot;:&quot;Footer&quot;,&quot;Top&quot;:522.0343,&quot;Left&quot;:915.4458,&quot;SlideWidth&quot;:959,&quot;SlideHeight&quot;:540}">
            <a:extLst>
              <a:ext uri="{FF2B5EF4-FFF2-40B4-BE49-F238E27FC236}">
                <a16:creationId xmlns:a16="http://schemas.microsoft.com/office/drawing/2014/main" id="{1C53DEA9-ED60-D93D-E825-F63C3BE1F3B4}"/>
              </a:ext>
            </a:extLst>
          </p:cNvPr>
          <p:cNvSpPr txBox="1"/>
          <p:nvPr userDrawn="1"/>
        </p:nvSpPr>
        <p:spPr>
          <a:xfrm>
            <a:off x="11626162"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445224"/>
            <a:ext cx="5945187" cy="1080120"/>
          </a:xfrm>
        </p:spPr>
        <p:txBody>
          <a:bodyPr/>
          <a:lstStyle/>
          <a:p>
            <a:r>
              <a:rPr lang="en-US" b="1" i="1" dirty="0">
                <a:solidFill>
                  <a:srgbClr val="E05F2C"/>
                </a:solidFill>
              </a:rPr>
              <a:t>                 </a:t>
            </a:r>
          </a:p>
          <a:p>
            <a:r>
              <a:rPr lang="en-US" sz="2400" b="1" i="1" dirty="0">
                <a:solidFill>
                  <a:srgbClr val="E05F2C"/>
                </a:solidFill>
              </a:rPr>
              <a:t>Presented By: Subhashchandra Pandey</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a:solidFill>
                  <a:srgbClr val="000000"/>
                </a:solidFill>
                <a:latin typeface="Calibri" panose="020F0502020204030204" pitchFamily="34" charset="0"/>
                <a:ea typeface="Calibri" panose="020F0502020204030204" pitchFamily="34" charset="0"/>
              </a:rPr>
              <a:t>D</a:t>
            </a:r>
            <a:r>
              <a:rPr lang="en-IN" sz="1800" dirty="0">
                <a:solidFill>
                  <a:srgbClr val="000000"/>
                </a:solidFill>
                <a:effectLst/>
                <a:latin typeface="Calibri" panose="020F0502020204030204" pitchFamily="34" charset="0"/>
                <a:ea typeface="Calibri" panose="020F0502020204030204" pitchFamily="34" charset="0"/>
              </a:rPr>
              <a:t>elhi-NCR, </a:t>
            </a:r>
            <a:r>
              <a:rPr lang="en-IN" sz="1800" dirty="0">
                <a:solidFill>
                  <a:srgbClr val="000000"/>
                </a:solidFill>
                <a:latin typeface="Calibri" panose="020F0502020204030204" pitchFamily="34" charset="0"/>
                <a:ea typeface="Calibri" panose="020F0502020204030204" pitchFamily="34" charset="0"/>
              </a:rPr>
              <a:t>M</a:t>
            </a:r>
            <a:r>
              <a:rPr lang="en-IN" sz="1800" dirty="0">
                <a:solidFill>
                  <a:srgbClr val="000000"/>
                </a:solidFill>
                <a:effectLst/>
                <a:latin typeface="Calibri" panose="020F0502020204030204" pitchFamily="34" charset="0"/>
                <a:ea typeface="Calibri" panose="020F0502020204030204" pitchFamily="34" charset="0"/>
              </a:rPr>
              <a:t>umbai and New </a:t>
            </a:r>
            <a:r>
              <a:rPr lang="en-IN" sz="1800" dirty="0">
                <a:solidFill>
                  <a:srgbClr val="000000"/>
                </a:solidFill>
                <a:latin typeface="Calibri" panose="020F0502020204030204" pitchFamily="34" charset="0"/>
                <a:ea typeface="Calibri" panose="020F0502020204030204" pitchFamily="34" charset="0"/>
              </a:rPr>
              <a:t>D</a:t>
            </a:r>
            <a:r>
              <a:rPr lang="en-IN" sz="1800" dirty="0">
                <a:solidFill>
                  <a:srgbClr val="000000"/>
                </a:solidFill>
                <a:effectLst/>
                <a:latin typeface="Calibri" panose="020F0502020204030204" pitchFamily="34" charset="0"/>
                <a:ea typeface="Calibri" panose="020F0502020204030204" pitchFamily="34" charset="0"/>
              </a:rPr>
              <a:t>elhi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pic>
        <p:nvPicPr>
          <p:cNvPr id="8" name="Picture 7">
            <a:extLst>
              <a:ext uri="{FF2B5EF4-FFF2-40B4-BE49-F238E27FC236}">
                <a16:creationId xmlns:a16="http://schemas.microsoft.com/office/drawing/2014/main"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2050" name="Picture 2">
            <a:extLst>
              <a:ext uri="{FF2B5EF4-FFF2-40B4-BE49-F238E27FC236}">
                <a16:creationId xmlns:a16="http://schemas.microsoft.com/office/drawing/2014/main"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D</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elhi-NCR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pic>
        <p:nvPicPr>
          <p:cNvPr id="9" name="Content Placeholder 8">
            <a:extLst>
              <a:ext uri="{FF2B5EF4-FFF2-40B4-BE49-F238E27FC236}">
                <a16:creationId xmlns:a16="http://schemas.microsoft.com/office/drawing/2014/main"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51A0080-3299-42E5-A6E4-48511A76E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id="{D4141D67-1293-4588-9432-D43185804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increased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1B46ED-7CB0-4837-A192-8E4B570C3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pic>
        <p:nvPicPr>
          <p:cNvPr id="4" name="Picture 3">
            <a:extLst>
              <a:ext uri="{FF2B5EF4-FFF2-40B4-BE49-F238E27FC236}">
                <a16:creationId xmlns:a16="http://schemas.microsoft.com/office/drawing/2014/main"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341884" y="1458929"/>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Blue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982979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must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must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must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useful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1026" name="Picture 2">
            <a:extLst>
              <a:ext uri="{FF2B5EF4-FFF2-40B4-BE49-F238E27FC236}">
                <a16:creationId xmlns:a16="http://schemas.microsoft.com/office/drawing/2014/main"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445</TotalTime>
  <Words>2124</Words>
  <Application>Microsoft Office PowerPoint</Application>
  <PresentationFormat>Custom</PresentationFormat>
  <Paragraphs>123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vt:lpstr>
      <vt:lpstr>Century</vt:lpstr>
      <vt:lpstr>Symbol</vt:lpstr>
      <vt:lpstr>Wingdings</vt:lpstr>
      <vt:lpstr>Currency Symbols 16x9</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Subhashchandra Pandey</cp:lastModifiedBy>
  <cp:revision>10</cp:revision>
  <dcterms:created xsi:type="dcterms:W3CDTF">2021-10-01T13:22:47Z</dcterms:created>
  <dcterms:modified xsi:type="dcterms:W3CDTF">2022-09-18T05:14:05Z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25b55a0c-bcf3-45fe-8d6b-e30a646beadd_Enabled">
    <vt:lpwstr>true</vt:lpwstr>
  </property>
  <property fmtid="{D5CDD505-2E9C-101B-9397-08002B2CF9AE}" pid="4" name="MSIP_Label_25b55a0c-bcf3-45fe-8d6b-e30a646beadd_SetDate">
    <vt:lpwstr>2022-09-17T05:52:44Z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c3e5c32b-78d1-4a53-a8db-1d52e7f7b18b</vt:lpwstr>
  </property>
  <property fmtid="{D5CDD505-2E9C-101B-9397-08002B2CF9AE}" pid="9" name="MSIP_Label_25b55a0c-bcf3-45fe-8d6b-e30a646beadd_ContentBits">
    <vt:lpwstr>2</vt:lpwstr>
  </property>
</Properties>
</file>